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79" r:id="rId3"/>
    <p:sldId id="258" r:id="rId4"/>
    <p:sldId id="277" r:id="rId5"/>
    <p:sldId id="278" r:id="rId6"/>
    <p:sldId id="259" r:id="rId7"/>
    <p:sldId id="260" r:id="rId8"/>
    <p:sldId id="261" r:id="rId9"/>
    <p:sldId id="280" r:id="rId10"/>
    <p:sldId id="269" r:id="rId11"/>
    <p:sldId id="281" r:id="rId12"/>
    <p:sldId id="271" r:id="rId13"/>
    <p:sldId id="282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809" autoAdjust="0"/>
    <p:restoredTop sz="94660"/>
  </p:normalViewPr>
  <p:slideViewPr>
    <p:cSldViewPr>
      <p:cViewPr varScale="1">
        <p:scale>
          <a:sx n="74" d="100"/>
          <a:sy n="74" d="100"/>
        </p:scale>
        <p:origin x="64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553C7-53CB-46DF-B316-1883AFDC5D2A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B3C43-B404-4E1F-8E1A-AAEA9E2E16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4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8868" y="1905000"/>
            <a:ext cx="6781800" cy="1975104"/>
          </a:xfrm>
        </p:spPr>
        <p:txBody>
          <a:bodyPr/>
          <a:lstStyle/>
          <a:p>
            <a:pPr algn="l" rtl="1"/>
            <a:r>
              <a:rPr lang="fa-IR" dirty="0" smtClean="0"/>
              <a:t>به مثبت نجوم خوش آمدید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350075"/>
            <a:ext cx="2743199" cy="594360"/>
          </a:xfrm>
        </p:spPr>
        <p:txBody>
          <a:bodyPr>
            <a:normAutofit/>
          </a:bodyPr>
          <a:lstStyle/>
          <a:p>
            <a:pPr algn="r"/>
            <a:r>
              <a:rPr lang="fa-IR" sz="2200" dirty="0" smtClean="0">
                <a:latin typeface="Arial" pitchFamily="34" charset="0"/>
              </a:rPr>
              <a:t>به نام خدا              </a:t>
            </a:r>
            <a:endParaRPr lang="en-US" sz="2200" dirty="0">
              <a:latin typeface="Arial" pitchFamily="34" charset="0"/>
            </a:endParaRPr>
          </a:p>
        </p:txBody>
      </p:sp>
      <p:pic>
        <p:nvPicPr>
          <p:cNvPr id="4" name="Picture 2" descr="C:\Users\Iranian\Desktop\Nojoo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07782">
            <a:off x="1996047" y="3779568"/>
            <a:ext cx="4768095" cy="2347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2"/>
            <a:ext cx="8229600" cy="914400"/>
          </a:xfrm>
        </p:spPr>
        <p:txBody>
          <a:bodyPr/>
          <a:lstStyle/>
          <a:p>
            <a:r>
              <a:rPr lang="en-US" dirty="0" smtClean="0"/>
              <a:t>website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402190"/>
            <a:ext cx="5410200" cy="838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http://www.space.com/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" y="2438400"/>
            <a:ext cx="8374062" cy="4191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8229600" cy="914400"/>
          </a:xfrm>
        </p:spPr>
        <p:txBody>
          <a:bodyPr/>
          <a:lstStyle/>
          <a:p>
            <a:pPr algn="r" rtl="1"/>
            <a:r>
              <a:rPr lang="fa-IR" dirty="0" smtClean="0"/>
              <a:t>مجله ی ستاره شناسی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752600"/>
            <a:ext cx="65532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11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مجله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0" y="1828800"/>
            <a:ext cx="4038600" cy="4525963"/>
          </a:xfrm>
        </p:spPr>
        <p:txBody>
          <a:bodyPr/>
          <a:lstStyle/>
          <a:p>
            <a:pPr algn="r" rtl="1"/>
            <a:r>
              <a:rPr lang="fa-IR" dirty="0" smtClean="0"/>
              <a:t>نشنال </a:t>
            </a:r>
            <a:r>
              <a:rPr lang="fa-IR" dirty="0" err="1" smtClean="0"/>
              <a:t>جئوگرافیک</a:t>
            </a:r>
            <a:r>
              <a:rPr lang="fa-IR" dirty="0" smtClean="0"/>
              <a:t>: فراسوی کهکشان ما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r="11343"/>
          <a:stretch/>
        </p:blipFill>
        <p:spPr>
          <a:xfrm>
            <a:off x="685800" y="1828800"/>
            <a:ext cx="3124200" cy="40386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مستند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828800"/>
            <a:ext cx="6781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76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990600"/>
          </a:xfrm>
        </p:spPr>
        <p:txBody>
          <a:bodyPr/>
          <a:lstStyle/>
          <a:p>
            <a:pPr algn="r" rtl="1"/>
            <a:r>
              <a:rPr lang="fa-IR" dirty="0" smtClean="0"/>
              <a:t>شگفتی های منظومه ی شمسی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676400"/>
            <a:ext cx="6858000" cy="4548674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869" y="533400"/>
            <a:ext cx="8229600" cy="1850136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chemeClr val="accent3"/>
                </a:solidFill>
              </a:rPr>
              <a:t>تهیه کننده و نقل کننده ی مستند:</a:t>
            </a:r>
            <a:br>
              <a:rPr lang="fa-IR" b="1" dirty="0" smtClean="0">
                <a:solidFill>
                  <a:schemeClr val="accent3"/>
                </a:solidFill>
              </a:rPr>
            </a:br>
            <a:r>
              <a:rPr lang="fa-IR" b="1" dirty="0" smtClean="0">
                <a:solidFill>
                  <a:schemeClr val="accent3"/>
                </a:solidFill>
              </a:rPr>
              <a:t>پروفسور برایان کاکس</a:t>
            </a:r>
            <a:endParaRPr lang="en-US" b="1" dirty="0">
              <a:solidFill>
                <a:schemeClr val="accent3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7400"/>
            <a:ext cx="7612062" cy="4426636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با تشکر از توجه شما</a:t>
            </a:r>
            <a:br>
              <a:rPr lang="fa-IR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37972" y="1752600"/>
            <a:ext cx="5631656" cy="4525963"/>
          </a:xfrm>
        </p:spPr>
        <p:txBody>
          <a:bodyPr/>
          <a:lstStyle/>
          <a:p>
            <a:pPr marL="68580" indent="0" algn="r" rtl="1">
              <a:buNone/>
            </a:pPr>
            <a:r>
              <a:rPr lang="fa-IR" dirty="0" smtClean="0"/>
              <a:t>امین شمیل</a:t>
            </a:r>
          </a:p>
          <a:p>
            <a:pPr marL="68580" indent="0" algn="r" rtl="1">
              <a:buNone/>
            </a:pPr>
            <a:r>
              <a:rPr lang="fa-IR" dirty="0" smtClean="0"/>
              <a:t>زهرا </a:t>
            </a:r>
            <a:r>
              <a:rPr lang="fa-IR" dirty="0" err="1" smtClean="0"/>
              <a:t>کلاهکج</a:t>
            </a:r>
            <a:endParaRPr lang="en-US" dirty="0" smtClean="0"/>
          </a:p>
          <a:p>
            <a:pPr marL="68580" indent="0" algn="r" rt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معرفی نرم افزار برای سیستم عامل های آندروید و آی او اس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0621">
            <a:off x="5423895" y="3089046"/>
            <a:ext cx="2667000" cy="2667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9499">
            <a:off x="1132250" y="2961051"/>
            <a:ext cx="2922992" cy="292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78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cap="all" dirty="0"/>
              <a:t>CELESTRON SKYPORTAL MOBILE APP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13" y="1676400"/>
            <a:ext cx="4031087" cy="374358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847" y="3733800"/>
            <a:ext cx="2082353" cy="6040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847" y="4764156"/>
            <a:ext cx="2082353" cy="6247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all" dirty="0"/>
              <a:t>NEXSTAR EVOLUTION TELESCOPES</a:t>
            </a:r>
            <a:br>
              <a:rPr lang="en-US" cap="all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8812">
            <a:off x="3147543" y="2770632"/>
            <a:ext cx="2857500" cy="35369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5638">
            <a:off x="915470" y="2496764"/>
            <a:ext cx="2542236" cy="3645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8703">
            <a:off x="5998535" y="2545447"/>
            <a:ext cx="2624875" cy="370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98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قابلیت های نرم افزار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r" rtl="1"/>
            <a:r>
              <a:rPr lang="fa-IR" dirty="0"/>
              <a:t>حالت قطب نما آسمان </a:t>
            </a:r>
            <a:r>
              <a:rPr lang="fa-IR" dirty="0" smtClean="0"/>
              <a:t>پورتال شما  </a:t>
            </a:r>
            <a:r>
              <a:rPr lang="fa-IR" dirty="0"/>
              <a:t>را قادر می سازد با نگه داشتن دستگاه خود در آسمان شب </a:t>
            </a:r>
            <a:r>
              <a:rPr lang="fa-IR" dirty="0" smtClean="0"/>
              <a:t>ستارگان</a:t>
            </a:r>
            <a:r>
              <a:rPr lang="fa-IR" dirty="0"/>
              <a:t>، سیارات،  </a:t>
            </a:r>
            <a:r>
              <a:rPr lang="fa-IR" dirty="0" smtClean="0"/>
              <a:t>کهکشان </a:t>
            </a:r>
            <a:r>
              <a:rPr lang="fa-IR" dirty="0"/>
              <a:t>ها، و </a:t>
            </a:r>
            <a:r>
              <a:rPr lang="fa-IR" dirty="0"/>
              <a:t>... </a:t>
            </a:r>
            <a:r>
              <a:rPr lang="fa-IR" dirty="0" smtClean="0"/>
              <a:t>را شناسایی کنید.</a:t>
            </a:r>
            <a:endParaRPr lang="fa-IR" dirty="0" smtClean="0"/>
          </a:p>
          <a:p>
            <a:pPr algn="r" rtl="1"/>
            <a:r>
              <a:rPr lang="fa-IR" dirty="0"/>
              <a:t>زوم  برای مشاهده اشیاء کم نور که با چشم غیر مسلح قابل رویت </a:t>
            </a:r>
            <a:r>
              <a:rPr lang="fa-IR" dirty="0" smtClean="0"/>
              <a:t>نیستند.</a:t>
            </a:r>
            <a:endParaRPr lang="fa-IR" dirty="0" smtClean="0"/>
          </a:p>
          <a:p>
            <a:pPr algn="r" rtl="1"/>
            <a:r>
              <a:rPr lang="fa-IR" dirty="0"/>
              <a:t>.دارای  نمایش یک لیست سفارشی از بهترین اجرام آسمانی برای نمایش در زمان، تاریخ، و </a:t>
            </a:r>
            <a:r>
              <a:rPr lang="fa-IR" dirty="0" smtClean="0"/>
              <a:t>محل می باشد.</a:t>
            </a:r>
          </a:p>
          <a:p>
            <a:pPr algn="r" rtl="1"/>
            <a:r>
              <a:rPr lang="fa-IR" dirty="0"/>
              <a:t>شبیه سازی آسمان شب تا 100 سال در گذشته و یا </a:t>
            </a:r>
            <a:r>
              <a:rPr lang="fa-IR" dirty="0" smtClean="0"/>
              <a:t>آینده را </a:t>
            </a:r>
            <a:r>
              <a:rPr lang="fa-IR" dirty="0"/>
              <a:t>برنامه ریزی نمایید و مشاهده کنید. نگاه به آینده به هنگامی که لکه بزرگ سرخ مشتری قابل مشاهده خواهد بود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/>
              <a:t>نمایش </a:t>
            </a:r>
            <a:r>
              <a:rPr lang="fa-IR" dirty="0" smtClean="0"/>
              <a:t>صدها عکس نجومی </a:t>
            </a:r>
            <a:r>
              <a:rPr lang="fa-IR" dirty="0"/>
              <a:t>و تصاویر فضاپیمای </a:t>
            </a:r>
            <a:r>
              <a:rPr lang="fa-IR" dirty="0" smtClean="0"/>
              <a:t>ناسا و </a:t>
            </a:r>
            <a:r>
              <a:rPr lang="fa-IR" dirty="0"/>
              <a:t>یا گوش دادن به بیش از چهار ساعت از داستان های صوتی برای یادگیری تاریخ، اسطوره شناسی، و علوم آسمان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/>
              <a:t> </a:t>
            </a:r>
            <a:r>
              <a:rPr lang="fa-IR" dirty="0" smtClean="0"/>
              <a:t>حالت </a:t>
            </a:r>
            <a:r>
              <a:rPr lang="fa-IR" dirty="0"/>
              <a:t>چشم انداز شب به </a:t>
            </a:r>
            <a:r>
              <a:rPr lang="fa-IR" dirty="0" smtClean="0"/>
              <a:t>شما </a:t>
            </a:r>
            <a:r>
              <a:rPr lang="fa-IR" dirty="0"/>
              <a:t>کمک می کند بینایی خود را </a:t>
            </a:r>
            <a:r>
              <a:rPr lang="fa-IR" dirty="0" smtClean="0"/>
              <a:t>در تاریکی حفظ کنید.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055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772400" cy="914400"/>
          </a:xfrm>
        </p:spPr>
        <p:txBody>
          <a:bodyPr/>
          <a:lstStyle/>
          <a:p>
            <a:pPr algn="r" rtl="1"/>
            <a:r>
              <a:rPr lang="fa-IR" dirty="0" smtClean="0"/>
              <a:t>نمایه هایی از نرم افزار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6400"/>
            <a:ext cx="3429000" cy="4572000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286000"/>
            <a:ext cx="48006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 algn="r" rtl="1"/>
            <a:r>
              <a:rPr lang="fa-IR" dirty="0"/>
              <a:t>نمایه هایی از نرم افزار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10" y="1752600"/>
            <a:ext cx="6096000" cy="4572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algn="r" rtl="1"/>
            <a:r>
              <a:rPr lang="fa-IR" dirty="0"/>
              <a:t>نمایه هایی از نرم افزار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76400"/>
            <a:ext cx="6096000" cy="4572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معرفی </a:t>
            </a:r>
            <a:r>
              <a:rPr lang="fa-IR" dirty="0" err="1" smtClean="0"/>
              <a:t>وبسایت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86000"/>
            <a:ext cx="75438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5668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529</TotalTime>
  <Words>240</Words>
  <Application>Microsoft Office PowerPoint</Application>
  <PresentationFormat>On-screen Show (4:3)</PresentationFormat>
  <Paragraphs>27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Consolas</vt:lpstr>
      <vt:lpstr>Corbel</vt:lpstr>
      <vt:lpstr>Tahoma</vt:lpstr>
      <vt:lpstr>Wingdings</vt:lpstr>
      <vt:lpstr>Wingdings 2</vt:lpstr>
      <vt:lpstr>Wingdings 3</vt:lpstr>
      <vt:lpstr>Metro</vt:lpstr>
      <vt:lpstr>به مثبت نجوم خوش آمدید</vt:lpstr>
      <vt:lpstr>معرفی نرم افزار برای سیستم عامل های آندروید و آی او اس</vt:lpstr>
      <vt:lpstr>CELESTRON SKYPORTAL MOBILE APP</vt:lpstr>
      <vt:lpstr>NEXSTAR EVOLUTION TELESCOPES </vt:lpstr>
      <vt:lpstr>قابلیت های نرم افزار</vt:lpstr>
      <vt:lpstr>نمایه هایی از نرم افزار </vt:lpstr>
      <vt:lpstr>نمایه هایی از نرم افزار </vt:lpstr>
      <vt:lpstr>نمایه هایی از نرم افزار</vt:lpstr>
      <vt:lpstr>معرفی وبسایت</vt:lpstr>
      <vt:lpstr>website</vt:lpstr>
      <vt:lpstr>مجله ی ستاره شناسی</vt:lpstr>
      <vt:lpstr>مجله</vt:lpstr>
      <vt:lpstr>مستند</vt:lpstr>
      <vt:lpstr>شگفتی های منظومه ی شمسی</vt:lpstr>
      <vt:lpstr>تهیه کننده و نقل کننده ی مستند: پروفسور برایان کاکس</vt:lpstr>
      <vt:lpstr>با تشکر از توجه شما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Welecome to Nojoom plus</dc:title>
  <dc:creator>AMIN</dc:creator>
  <cp:lastModifiedBy>amin shomeil</cp:lastModifiedBy>
  <cp:revision>55</cp:revision>
  <dcterms:created xsi:type="dcterms:W3CDTF">2006-08-16T00:00:00Z</dcterms:created>
  <dcterms:modified xsi:type="dcterms:W3CDTF">2014-08-20T11:38:21Z</dcterms:modified>
</cp:coreProperties>
</file>